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7" r:id="rId14"/>
    <p:sldId id="268" r:id="rId15"/>
    <p:sldId id="27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BEBD81-C6BC-441E-8118-73588123ECB0}" v="4" dt="2023-10-18T12:20:26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ipenta, Venkata Ravamma" userId="0b7e97f4-48ad-4d21-be07-9caa3603a62e" providerId="ADAL" clId="{5FBEBD81-C6BC-441E-8118-73588123ECB0}"/>
    <pc:docChg chg="undo custSel addSld delSld modSld">
      <pc:chgData name="Vanipenta, Venkata Ravamma" userId="0b7e97f4-48ad-4d21-be07-9caa3603a62e" providerId="ADAL" clId="{5FBEBD81-C6BC-441E-8118-73588123ECB0}" dt="2023-10-18T13:11:25.477" v="124" actId="26606"/>
      <pc:docMkLst>
        <pc:docMk/>
      </pc:docMkLst>
      <pc:sldChg chg="new del">
        <pc:chgData name="Vanipenta, Venkata Ravamma" userId="0b7e97f4-48ad-4d21-be07-9caa3603a62e" providerId="ADAL" clId="{5FBEBD81-C6BC-441E-8118-73588123ECB0}" dt="2023-10-18T11:47:37.663" v="1" actId="47"/>
        <pc:sldMkLst>
          <pc:docMk/>
          <pc:sldMk cId="1646138429" sldId="256"/>
        </pc:sldMkLst>
      </pc:sldChg>
      <pc:sldChg chg="addSp delSp modSp new mod setBg">
        <pc:chgData name="Vanipenta, Venkata Ravamma" userId="0b7e97f4-48ad-4d21-be07-9caa3603a62e" providerId="ADAL" clId="{5FBEBD81-C6BC-441E-8118-73588123ECB0}" dt="2023-10-18T11:48:17.270" v="8" actId="26606"/>
        <pc:sldMkLst>
          <pc:docMk/>
          <pc:sldMk cId="4108861291" sldId="256"/>
        </pc:sldMkLst>
        <pc:spChg chg="add del">
          <ac:chgData name="Vanipenta, Venkata Ravamma" userId="0b7e97f4-48ad-4d21-be07-9caa3603a62e" providerId="ADAL" clId="{5FBEBD81-C6BC-441E-8118-73588123ECB0}" dt="2023-10-18T11:48:15.281" v="5" actId="26606"/>
          <ac:spMkLst>
            <pc:docMk/>
            <pc:sldMk cId="4108861291" sldId="256"/>
            <ac:spMk id="8" creationId="{F3060C83-F051-4F0E-ABAD-AA0DFC48B218}"/>
          </ac:spMkLst>
        </pc:spChg>
        <pc:spChg chg="add del">
          <ac:chgData name="Vanipenta, Venkata Ravamma" userId="0b7e97f4-48ad-4d21-be07-9caa3603a62e" providerId="ADAL" clId="{5FBEBD81-C6BC-441E-8118-73588123ECB0}" dt="2023-10-18T11:48:15.281" v="5" actId="26606"/>
          <ac:spMkLst>
            <pc:docMk/>
            <pc:sldMk cId="4108861291" sldId="256"/>
            <ac:spMk id="10" creationId="{83C98ABE-055B-441F-B07E-44F97F083C39}"/>
          </ac:spMkLst>
        </pc:spChg>
        <pc:spChg chg="add del">
          <ac:chgData name="Vanipenta, Venkata Ravamma" userId="0b7e97f4-48ad-4d21-be07-9caa3603a62e" providerId="ADAL" clId="{5FBEBD81-C6BC-441E-8118-73588123ECB0}" dt="2023-10-18T11:48:15.281" v="5" actId="26606"/>
          <ac:spMkLst>
            <pc:docMk/>
            <pc:sldMk cId="4108861291" sldId="256"/>
            <ac:spMk id="12" creationId="{29FDB030-9B49-4CED-8CCD-4D99382388AC}"/>
          </ac:spMkLst>
        </pc:spChg>
        <pc:spChg chg="add del">
          <ac:chgData name="Vanipenta, Venkata Ravamma" userId="0b7e97f4-48ad-4d21-be07-9caa3603a62e" providerId="ADAL" clId="{5FBEBD81-C6BC-441E-8118-73588123ECB0}" dt="2023-10-18T11:48:15.281" v="5" actId="26606"/>
          <ac:spMkLst>
            <pc:docMk/>
            <pc:sldMk cId="4108861291" sldId="256"/>
            <ac:spMk id="14" creationId="{3783CA14-24A1-485C-8B30-D6A5D87987AD}"/>
          </ac:spMkLst>
        </pc:spChg>
        <pc:spChg chg="add del">
          <ac:chgData name="Vanipenta, Venkata Ravamma" userId="0b7e97f4-48ad-4d21-be07-9caa3603a62e" providerId="ADAL" clId="{5FBEBD81-C6BC-441E-8118-73588123ECB0}" dt="2023-10-18T11:48:15.281" v="5" actId="26606"/>
          <ac:spMkLst>
            <pc:docMk/>
            <pc:sldMk cId="4108861291" sldId="256"/>
            <ac:spMk id="16" creationId="{9A97C86A-04D6-40F7-AE84-31AB43E6A846}"/>
          </ac:spMkLst>
        </pc:spChg>
        <pc:spChg chg="add del">
          <ac:chgData name="Vanipenta, Venkata Ravamma" userId="0b7e97f4-48ad-4d21-be07-9caa3603a62e" providerId="ADAL" clId="{5FBEBD81-C6BC-441E-8118-73588123ECB0}" dt="2023-10-18T11:48:15.281" v="5" actId="26606"/>
          <ac:spMkLst>
            <pc:docMk/>
            <pc:sldMk cId="4108861291" sldId="256"/>
            <ac:spMk id="18" creationId="{FF9F2414-84E8-453E-B1F3-389FDE8192D9}"/>
          </ac:spMkLst>
        </pc:spChg>
        <pc:spChg chg="add del">
          <ac:chgData name="Vanipenta, Venkata Ravamma" userId="0b7e97f4-48ad-4d21-be07-9caa3603a62e" providerId="ADAL" clId="{5FBEBD81-C6BC-441E-8118-73588123ECB0}" dt="2023-10-18T11:48:15.281" v="5" actId="26606"/>
          <ac:spMkLst>
            <pc:docMk/>
            <pc:sldMk cId="4108861291" sldId="256"/>
            <ac:spMk id="20" creationId="{3ECA69A1-7536-43AC-85EF-C7106179F5ED}"/>
          </ac:spMkLst>
        </pc:spChg>
        <pc:spChg chg="add del">
          <ac:chgData name="Vanipenta, Venkata Ravamma" userId="0b7e97f4-48ad-4d21-be07-9caa3603a62e" providerId="ADAL" clId="{5FBEBD81-C6BC-441E-8118-73588123ECB0}" dt="2023-10-18T11:48:17.266" v="7" actId="26606"/>
          <ac:spMkLst>
            <pc:docMk/>
            <pc:sldMk cId="4108861291" sldId="256"/>
            <ac:spMk id="22" creationId="{1500B4A4-B1F1-41EA-886A-B8A210DBCA3B}"/>
          </ac:spMkLst>
        </pc:spChg>
        <pc:spChg chg="add del">
          <ac:chgData name="Vanipenta, Venkata Ravamma" userId="0b7e97f4-48ad-4d21-be07-9caa3603a62e" providerId="ADAL" clId="{5FBEBD81-C6BC-441E-8118-73588123ECB0}" dt="2023-10-18T11:48:17.266" v="7" actId="26606"/>
          <ac:spMkLst>
            <pc:docMk/>
            <pc:sldMk cId="4108861291" sldId="256"/>
            <ac:spMk id="23" creationId="{5E55A99C-0BDC-4DBE-8E40-9FA66F629FA1}"/>
          </ac:spMkLst>
        </pc:spChg>
        <pc:spChg chg="add">
          <ac:chgData name="Vanipenta, Venkata Ravamma" userId="0b7e97f4-48ad-4d21-be07-9caa3603a62e" providerId="ADAL" clId="{5FBEBD81-C6BC-441E-8118-73588123ECB0}" dt="2023-10-18T11:48:17.270" v="8" actId="26606"/>
          <ac:spMkLst>
            <pc:docMk/>
            <pc:sldMk cId="4108861291" sldId="256"/>
            <ac:spMk id="25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1:48:17.270" v="8" actId="26606"/>
          <ac:spMkLst>
            <pc:docMk/>
            <pc:sldMk cId="4108861291" sldId="256"/>
            <ac:spMk id="26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1:48:17.270" v="8" actId="26606"/>
          <ac:spMkLst>
            <pc:docMk/>
            <pc:sldMk cId="4108861291" sldId="256"/>
            <ac:spMk id="27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1:48:17.270" v="8" actId="26606"/>
          <ac:picMkLst>
            <pc:docMk/>
            <pc:sldMk cId="4108861291" sldId="256"/>
            <ac:picMk id="3" creationId="{5B47F4F3-B513-5DBB-C268-025A44539ABB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08:17.812" v="89" actId="26606"/>
        <pc:sldMkLst>
          <pc:docMk/>
          <pc:sldMk cId="2344645923" sldId="257"/>
        </pc:sldMkLst>
        <pc:spChg chg="add">
          <ac:chgData name="Vanipenta, Venkata Ravamma" userId="0b7e97f4-48ad-4d21-be07-9caa3603a62e" providerId="ADAL" clId="{5FBEBD81-C6BC-441E-8118-73588123ECB0}" dt="2023-10-18T13:08:17.812" v="89" actId="26606"/>
          <ac:spMkLst>
            <pc:docMk/>
            <pc:sldMk cId="2344645923" sldId="257"/>
            <ac:spMk id="8" creationId="{32BC26D8-82FB-445E-AA49-62A77D7C1EE0}"/>
          </ac:spMkLst>
        </pc:spChg>
        <pc:spChg chg="add">
          <ac:chgData name="Vanipenta, Venkata Ravamma" userId="0b7e97f4-48ad-4d21-be07-9caa3603a62e" providerId="ADAL" clId="{5FBEBD81-C6BC-441E-8118-73588123ECB0}" dt="2023-10-18T13:08:17.812" v="89" actId="26606"/>
          <ac:spMkLst>
            <pc:docMk/>
            <pc:sldMk cId="2344645923" sldId="257"/>
            <ac:spMk id="10" creationId="{CB44330D-EA18-4254-AA95-EB49948539B8}"/>
          </ac:spMkLst>
        </pc:spChg>
        <pc:picChg chg="add mod">
          <ac:chgData name="Vanipenta, Venkata Ravamma" userId="0b7e97f4-48ad-4d21-be07-9caa3603a62e" providerId="ADAL" clId="{5FBEBD81-C6BC-441E-8118-73588123ECB0}" dt="2023-10-18T13:08:17.812" v="89" actId="26606"/>
          <ac:picMkLst>
            <pc:docMk/>
            <pc:sldMk cId="2344645923" sldId="257"/>
            <ac:picMk id="3" creationId="{87B93823-4CE9-D5A0-B7CC-15923B4A3A42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08:22.523" v="90" actId="26606"/>
        <pc:sldMkLst>
          <pc:docMk/>
          <pc:sldMk cId="1798554897" sldId="258"/>
        </pc:sldMkLst>
        <pc:spChg chg="add">
          <ac:chgData name="Vanipenta, Venkata Ravamma" userId="0b7e97f4-48ad-4d21-be07-9caa3603a62e" providerId="ADAL" clId="{5FBEBD81-C6BC-441E-8118-73588123ECB0}" dt="2023-10-18T13:08:22.523" v="90" actId="26606"/>
          <ac:spMkLst>
            <pc:docMk/>
            <pc:sldMk cId="1798554897" sldId="258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8:22.523" v="90" actId="26606"/>
          <ac:spMkLst>
            <pc:docMk/>
            <pc:sldMk cId="1798554897" sldId="258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8:22.523" v="90" actId="26606"/>
          <ac:spMkLst>
            <pc:docMk/>
            <pc:sldMk cId="1798554897" sldId="258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08:22.523" v="90" actId="26606"/>
          <ac:picMkLst>
            <pc:docMk/>
            <pc:sldMk cId="1798554897" sldId="258"/>
            <ac:picMk id="3" creationId="{BD0F69DA-3250-3C14-E796-9E47D2C7F0CA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08:29.687" v="91" actId="26606"/>
        <pc:sldMkLst>
          <pc:docMk/>
          <pc:sldMk cId="3637469109" sldId="259"/>
        </pc:sldMkLst>
        <pc:spChg chg="add">
          <ac:chgData name="Vanipenta, Venkata Ravamma" userId="0b7e97f4-48ad-4d21-be07-9caa3603a62e" providerId="ADAL" clId="{5FBEBD81-C6BC-441E-8118-73588123ECB0}" dt="2023-10-18T13:08:29.687" v="91" actId="26606"/>
          <ac:spMkLst>
            <pc:docMk/>
            <pc:sldMk cId="3637469109" sldId="259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8:29.687" v="91" actId="26606"/>
          <ac:spMkLst>
            <pc:docMk/>
            <pc:sldMk cId="3637469109" sldId="259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8:29.687" v="91" actId="26606"/>
          <ac:spMkLst>
            <pc:docMk/>
            <pc:sldMk cId="3637469109" sldId="259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08:29.687" v="91" actId="26606"/>
          <ac:picMkLst>
            <pc:docMk/>
            <pc:sldMk cId="3637469109" sldId="259"/>
            <ac:picMk id="3" creationId="{D8301A96-14F1-78CF-6A9C-46514BF652C8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08:33.166" v="92" actId="26606"/>
        <pc:sldMkLst>
          <pc:docMk/>
          <pc:sldMk cId="1466827561" sldId="260"/>
        </pc:sldMkLst>
        <pc:spChg chg="add">
          <ac:chgData name="Vanipenta, Venkata Ravamma" userId="0b7e97f4-48ad-4d21-be07-9caa3603a62e" providerId="ADAL" clId="{5FBEBD81-C6BC-441E-8118-73588123ECB0}" dt="2023-10-18T13:08:33.166" v="92" actId="26606"/>
          <ac:spMkLst>
            <pc:docMk/>
            <pc:sldMk cId="1466827561" sldId="260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8:33.166" v="92" actId="26606"/>
          <ac:spMkLst>
            <pc:docMk/>
            <pc:sldMk cId="1466827561" sldId="260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8:33.166" v="92" actId="26606"/>
          <ac:spMkLst>
            <pc:docMk/>
            <pc:sldMk cId="1466827561" sldId="260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08:33.166" v="92" actId="26606"/>
          <ac:picMkLst>
            <pc:docMk/>
            <pc:sldMk cId="1466827561" sldId="260"/>
            <ac:picMk id="3" creationId="{95D316D2-50A7-E824-6447-5B1C49FD936A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08:36.082" v="93" actId="26606"/>
        <pc:sldMkLst>
          <pc:docMk/>
          <pc:sldMk cId="4239493173" sldId="261"/>
        </pc:sldMkLst>
        <pc:spChg chg="add">
          <ac:chgData name="Vanipenta, Venkata Ravamma" userId="0b7e97f4-48ad-4d21-be07-9caa3603a62e" providerId="ADAL" clId="{5FBEBD81-C6BC-441E-8118-73588123ECB0}" dt="2023-10-18T13:08:36.082" v="93" actId="26606"/>
          <ac:spMkLst>
            <pc:docMk/>
            <pc:sldMk cId="4239493173" sldId="261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8:36.082" v="93" actId="26606"/>
          <ac:spMkLst>
            <pc:docMk/>
            <pc:sldMk cId="4239493173" sldId="261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8:36.082" v="93" actId="26606"/>
          <ac:spMkLst>
            <pc:docMk/>
            <pc:sldMk cId="4239493173" sldId="261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08:36.082" v="93" actId="26606"/>
          <ac:picMkLst>
            <pc:docMk/>
            <pc:sldMk cId="4239493173" sldId="261"/>
            <ac:picMk id="3" creationId="{40E93D3B-5719-CD71-915E-94CE8D37106A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08:38.889" v="94" actId="26606"/>
        <pc:sldMkLst>
          <pc:docMk/>
          <pc:sldMk cId="183695229" sldId="262"/>
        </pc:sldMkLst>
        <pc:spChg chg="add">
          <ac:chgData name="Vanipenta, Venkata Ravamma" userId="0b7e97f4-48ad-4d21-be07-9caa3603a62e" providerId="ADAL" clId="{5FBEBD81-C6BC-441E-8118-73588123ECB0}" dt="2023-10-18T13:08:38.889" v="94" actId="26606"/>
          <ac:spMkLst>
            <pc:docMk/>
            <pc:sldMk cId="183695229" sldId="262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8:38.889" v="94" actId="26606"/>
          <ac:spMkLst>
            <pc:docMk/>
            <pc:sldMk cId="183695229" sldId="262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8:38.889" v="94" actId="26606"/>
          <ac:spMkLst>
            <pc:docMk/>
            <pc:sldMk cId="183695229" sldId="262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08:38.889" v="94" actId="26606"/>
          <ac:picMkLst>
            <pc:docMk/>
            <pc:sldMk cId="183695229" sldId="262"/>
            <ac:picMk id="3" creationId="{4D4B6C0E-4132-902D-4599-FBEDE4282705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08:47.580" v="95" actId="26606"/>
        <pc:sldMkLst>
          <pc:docMk/>
          <pc:sldMk cId="1956939156" sldId="263"/>
        </pc:sldMkLst>
        <pc:spChg chg="add">
          <ac:chgData name="Vanipenta, Venkata Ravamma" userId="0b7e97f4-48ad-4d21-be07-9caa3603a62e" providerId="ADAL" clId="{5FBEBD81-C6BC-441E-8118-73588123ECB0}" dt="2023-10-18T13:08:47.580" v="95" actId="26606"/>
          <ac:spMkLst>
            <pc:docMk/>
            <pc:sldMk cId="1956939156" sldId="263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8:47.580" v="95" actId="26606"/>
          <ac:spMkLst>
            <pc:docMk/>
            <pc:sldMk cId="1956939156" sldId="263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8:47.580" v="95" actId="26606"/>
          <ac:spMkLst>
            <pc:docMk/>
            <pc:sldMk cId="1956939156" sldId="263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08:47.580" v="95" actId="26606"/>
          <ac:picMkLst>
            <pc:docMk/>
            <pc:sldMk cId="1956939156" sldId="263"/>
            <ac:picMk id="3" creationId="{F2F51D06-4D25-E836-99FC-652F742CEE1B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08:50.454" v="96" actId="26606"/>
        <pc:sldMkLst>
          <pc:docMk/>
          <pc:sldMk cId="3786383299" sldId="264"/>
        </pc:sldMkLst>
        <pc:spChg chg="add">
          <ac:chgData name="Vanipenta, Venkata Ravamma" userId="0b7e97f4-48ad-4d21-be07-9caa3603a62e" providerId="ADAL" clId="{5FBEBD81-C6BC-441E-8118-73588123ECB0}" dt="2023-10-18T13:08:50.454" v="96" actId="26606"/>
          <ac:spMkLst>
            <pc:docMk/>
            <pc:sldMk cId="3786383299" sldId="264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8:50.454" v="96" actId="26606"/>
          <ac:spMkLst>
            <pc:docMk/>
            <pc:sldMk cId="3786383299" sldId="264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8:50.454" v="96" actId="26606"/>
          <ac:spMkLst>
            <pc:docMk/>
            <pc:sldMk cId="3786383299" sldId="264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08:50.454" v="96" actId="26606"/>
          <ac:picMkLst>
            <pc:docMk/>
            <pc:sldMk cId="3786383299" sldId="264"/>
            <ac:picMk id="3" creationId="{F0F747A7-4563-49BF-B0CB-9ACA41F4A4C2}"/>
          </ac:picMkLst>
        </pc:picChg>
      </pc:sldChg>
      <pc:sldChg chg="addSp delSp modSp new mod setBg">
        <pc:chgData name="Vanipenta, Venkata Ravamma" userId="0b7e97f4-48ad-4d21-be07-9caa3603a62e" providerId="ADAL" clId="{5FBEBD81-C6BC-441E-8118-73588123ECB0}" dt="2023-10-18T13:08:53.626" v="97" actId="26606"/>
        <pc:sldMkLst>
          <pc:docMk/>
          <pc:sldMk cId="4289964223" sldId="265"/>
        </pc:sldMkLst>
        <pc:spChg chg="add">
          <ac:chgData name="Vanipenta, Venkata Ravamma" userId="0b7e97f4-48ad-4d21-be07-9caa3603a62e" providerId="ADAL" clId="{5FBEBD81-C6BC-441E-8118-73588123ECB0}" dt="2023-10-18T13:08:53.626" v="97" actId="26606"/>
          <ac:spMkLst>
            <pc:docMk/>
            <pc:sldMk cId="4289964223" sldId="265"/>
            <ac:spMk id="9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8:53.626" v="97" actId="26606"/>
          <ac:spMkLst>
            <pc:docMk/>
            <pc:sldMk cId="4289964223" sldId="265"/>
            <ac:spMk id="11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8:53.626" v="97" actId="26606"/>
          <ac:spMkLst>
            <pc:docMk/>
            <pc:sldMk cId="4289964223" sldId="265"/>
            <ac:spMk id="13" creationId="{6FA8F714-B9D8-488A-8CCA-E9948FF913A9}"/>
          </ac:spMkLst>
        </pc:spChg>
        <pc:picChg chg="add del">
          <ac:chgData name="Vanipenta, Venkata Ravamma" userId="0b7e97f4-48ad-4d21-be07-9caa3603a62e" providerId="ADAL" clId="{5FBEBD81-C6BC-441E-8118-73588123ECB0}" dt="2023-10-18T12:18:56.614" v="53" actId="21"/>
          <ac:picMkLst>
            <pc:docMk/>
            <pc:sldMk cId="4289964223" sldId="265"/>
            <ac:picMk id="3" creationId="{10D95D6D-BCD2-B632-EC97-3BEF8AF7C1E6}"/>
          </ac:picMkLst>
        </pc:picChg>
        <pc:picChg chg="add mod">
          <ac:chgData name="Vanipenta, Venkata Ravamma" userId="0b7e97f4-48ad-4d21-be07-9caa3603a62e" providerId="ADAL" clId="{5FBEBD81-C6BC-441E-8118-73588123ECB0}" dt="2023-10-18T13:08:53.626" v="97" actId="26606"/>
          <ac:picMkLst>
            <pc:docMk/>
            <pc:sldMk cId="4289964223" sldId="265"/>
            <ac:picMk id="4" creationId="{05C8849F-BA3A-F736-A01D-112DACBBF8B9}"/>
          </ac:picMkLst>
        </pc:picChg>
      </pc:sldChg>
      <pc:sldChg chg="addSp delSp modSp new mod setBg">
        <pc:chgData name="Vanipenta, Venkata Ravamma" userId="0b7e97f4-48ad-4d21-be07-9caa3603a62e" providerId="ADAL" clId="{5FBEBD81-C6BC-441E-8118-73588123ECB0}" dt="2023-10-18T13:08:56.867" v="98" actId="26606"/>
        <pc:sldMkLst>
          <pc:docMk/>
          <pc:sldMk cId="3971476701" sldId="266"/>
        </pc:sldMkLst>
        <pc:spChg chg="add">
          <ac:chgData name="Vanipenta, Venkata Ravamma" userId="0b7e97f4-48ad-4d21-be07-9caa3603a62e" providerId="ADAL" clId="{5FBEBD81-C6BC-441E-8118-73588123ECB0}" dt="2023-10-18T13:08:56.867" v="98" actId="26606"/>
          <ac:spMkLst>
            <pc:docMk/>
            <pc:sldMk cId="3971476701" sldId="266"/>
            <ac:spMk id="9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8:56.867" v="98" actId="26606"/>
          <ac:spMkLst>
            <pc:docMk/>
            <pc:sldMk cId="3971476701" sldId="266"/>
            <ac:spMk id="11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8:56.867" v="98" actId="26606"/>
          <ac:spMkLst>
            <pc:docMk/>
            <pc:sldMk cId="3971476701" sldId="266"/>
            <ac:spMk id="13" creationId="{6FA8F714-B9D8-488A-8CCA-E9948FF913A9}"/>
          </ac:spMkLst>
        </pc:spChg>
        <pc:picChg chg="add del">
          <ac:chgData name="Vanipenta, Venkata Ravamma" userId="0b7e97f4-48ad-4d21-be07-9caa3603a62e" providerId="ADAL" clId="{5FBEBD81-C6BC-441E-8118-73588123ECB0}" dt="2023-10-18T12:20:08.304" v="56" actId="21"/>
          <ac:picMkLst>
            <pc:docMk/>
            <pc:sldMk cId="3971476701" sldId="266"/>
            <ac:picMk id="3" creationId="{286095A0-615C-90F0-DDA8-4AF0B7E9F75F}"/>
          </ac:picMkLst>
        </pc:picChg>
        <pc:picChg chg="add mod">
          <ac:chgData name="Vanipenta, Venkata Ravamma" userId="0b7e97f4-48ad-4d21-be07-9caa3603a62e" providerId="ADAL" clId="{5FBEBD81-C6BC-441E-8118-73588123ECB0}" dt="2023-10-18T13:08:56.867" v="98" actId="26606"/>
          <ac:picMkLst>
            <pc:docMk/>
            <pc:sldMk cId="3971476701" sldId="266"/>
            <ac:picMk id="4" creationId="{2A20A70D-9369-B078-BB29-5840101A510D}"/>
          </ac:picMkLst>
        </pc:picChg>
      </pc:sldChg>
      <pc:sldChg chg="addSp delSp modSp new mod setBg">
        <pc:chgData name="Vanipenta, Venkata Ravamma" userId="0b7e97f4-48ad-4d21-be07-9caa3603a62e" providerId="ADAL" clId="{5FBEBD81-C6BC-441E-8118-73588123ECB0}" dt="2023-10-18T13:08:59.923" v="99" actId="26606"/>
        <pc:sldMkLst>
          <pc:docMk/>
          <pc:sldMk cId="2792466254" sldId="267"/>
        </pc:sldMkLst>
        <pc:spChg chg="add">
          <ac:chgData name="Vanipenta, Venkata Ravamma" userId="0b7e97f4-48ad-4d21-be07-9caa3603a62e" providerId="ADAL" clId="{5FBEBD81-C6BC-441E-8118-73588123ECB0}" dt="2023-10-18T13:08:59.923" v="99" actId="26606"/>
          <ac:spMkLst>
            <pc:docMk/>
            <pc:sldMk cId="2792466254" sldId="267"/>
            <ac:spMk id="10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8:59.923" v="99" actId="26606"/>
          <ac:spMkLst>
            <pc:docMk/>
            <pc:sldMk cId="2792466254" sldId="267"/>
            <ac:spMk id="12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8:59.923" v="99" actId="26606"/>
          <ac:spMkLst>
            <pc:docMk/>
            <pc:sldMk cId="2792466254" sldId="267"/>
            <ac:spMk id="14" creationId="{6FA8F714-B9D8-488A-8CCA-E9948FF913A9}"/>
          </ac:spMkLst>
        </pc:spChg>
        <pc:picChg chg="add del">
          <ac:chgData name="Vanipenta, Venkata Ravamma" userId="0b7e97f4-48ad-4d21-be07-9caa3603a62e" providerId="ADAL" clId="{5FBEBD81-C6BC-441E-8118-73588123ECB0}" dt="2023-10-18T12:20:23.010" v="58" actId="21"/>
          <ac:picMkLst>
            <pc:docMk/>
            <pc:sldMk cId="2792466254" sldId="267"/>
            <ac:picMk id="3" creationId="{6182FB25-AA1D-671D-A882-0E28E3630860}"/>
          </ac:picMkLst>
        </pc:picChg>
        <pc:picChg chg="add mod">
          <ac:chgData name="Vanipenta, Venkata Ravamma" userId="0b7e97f4-48ad-4d21-be07-9caa3603a62e" providerId="ADAL" clId="{5FBEBD81-C6BC-441E-8118-73588123ECB0}" dt="2023-10-18T13:08:59.923" v="99" actId="26606"/>
          <ac:picMkLst>
            <pc:docMk/>
            <pc:sldMk cId="2792466254" sldId="267"/>
            <ac:picMk id="5" creationId="{B578D027-C7A8-3374-FDEF-152687012CFA}"/>
          </ac:picMkLst>
        </pc:picChg>
      </pc:sldChg>
      <pc:sldChg chg="addSp delSp modSp new mod setBg">
        <pc:chgData name="Vanipenta, Venkata Ravamma" userId="0b7e97f4-48ad-4d21-be07-9caa3603a62e" providerId="ADAL" clId="{5FBEBD81-C6BC-441E-8118-73588123ECB0}" dt="2023-10-18T13:09:53.286" v="102" actId="26606"/>
        <pc:sldMkLst>
          <pc:docMk/>
          <pc:sldMk cId="3426110014" sldId="268"/>
        </pc:sldMkLst>
        <pc:spChg chg="add">
          <ac:chgData name="Vanipenta, Venkata Ravamma" userId="0b7e97f4-48ad-4d21-be07-9caa3603a62e" providerId="ADAL" clId="{5FBEBD81-C6BC-441E-8118-73588123ECB0}" dt="2023-10-18T13:09:53.286" v="102" actId="26606"/>
          <ac:spMkLst>
            <pc:docMk/>
            <pc:sldMk cId="3426110014" sldId="268"/>
            <ac:spMk id="10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9:53.286" v="102" actId="26606"/>
          <ac:spMkLst>
            <pc:docMk/>
            <pc:sldMk cId="3426110014" sldId="268"/>
            <ac:spMk id="12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9:53.286" v="102" actId="26606"/>
          <ac:spMkLst>
            <pc:docMk/>
            <pc:sldMk cId="3426110014" sldId="268"/>
            <ac:spMk id="14" creationId="{6FA8F714-B9D8-488A-8CCA-E9948FF913A9}"/>
          </ac:spMkLst>
        </pc:spChg>
        <pc:picChg chg="add del">
          <ac:chgData name="Vanipenta, Venkata Ravamma" userId="0b7e97f4-48ad-4d21-be07-9caa3603a62e" providerId="ADAL" clId="{5FBEBD81-C6BC-441E-8118-73588123ECB0}" dt="2023-10-18T12:13:51.996" v="46" actId="478"/>
          <ac:picMkLst>
            <pc:docMk/>
            <pc:sldMk cId="3426110014" sldId="268"/>
            <ac:picMk id="3" creationId="{DE60542B-65F8-B607-C674-E4C3D0700F5B}"/>
          </ac:picMkLst>
        </pc:picChg>
        <pc:picChg chg="add mod">
          <ac:chgData name="Vanipenta, Venkata Ravamma" userId="0b7e97f4-48ad-4d21-be07-9caa3603a62e" providerId="ADAL" clId="{5FBEBD81-C6BC-441E-8118-73588123ECB0}" dt="2023-10-18T13:09:53.286" v="102" actId="26606"/>
          <ac:picMkLst>
            <pc:docMk/>
            <pc:sldMk cId="3426110014" sldId="268"/>
            <ac:picMk id="5" creationId="{C9E6EB46-02F1-1AF0-81FC-52C78869B175}"/>
          </ac:picMkLst>
        </pc:picChg>
      </pc:sldChg>
      <pc:sldChg chg="addSp delSp modSp new mod setBg">
        <pc:chgData name="Vanipenta, Venkata Ravamma" userId="0b7e97f4-48ad-4d21-be07-9caa3603a62e" providerId="ADAL" clId="{5FBEBD81-C6BC-441E-8118-73588123ECB0}" dt="2023-10-18T13:09:59.379" v="104" actId="26606"/>
        <pc:sldMkLst>
          <pc:docMk/>
          <pc:sldMk cId="1279823427" sldId="269"/>
        </pc:sldMkLst>
        <pc:spChg chg="add">
          <ac:chgData name="Vanipenta, Venkata Ravamma" userId="0b7e97f4-48ad-4d21-be07-9caa3603a62e" providerId="ADAL" clId="{5FBEBD81-C6BC-441E-8118-73588123ECB0}" dt="2023-10-18T13:09:59.379" v="104" actId="26606"/>
          <ac:spMkLst>
            <pc:docMk/>
            <pc:sldMk cId="1279823427" sldId="269"/>
            <ac:spMk id="12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9:59.379" v="104" actId="26606"/>
          <ac:spMkLst>
            <pc:docMk/>
            <pc:sldMk cId="1279823427" sldId="269"/>
            <ac:spMk id="14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9:59.379" v="104" actId="26606"/>
          <ac:spMkLst>
            <pc:docMk/>
            <pc:sldMk cId="1279823427" sldId="269"/>
            <ac:spMk id="16" creationId="{6FA8F714-B9D8-488A-8CCA-E9948FF913A9}"/>
          </ac:spMkLst>
        </pc:spChg>
        <pc:picChg chg="add del">
          <ac:chgData name="Vanipenta, Venkata Ravamma" userId="0b7e97f4-48ad-4d21-be07-9caa3603a62e" providerId="ADAL" clId="{5FBEBD81-C6BC-441E-8118-73588123ECB0}" dt="2023-10-18T12:10:54.708" v="41" actId="478"/>
          <ac:picMkLst>
            <pc:docMk/>
            <pc:sldMk cId="1279823427" sldId="269"/>
            <ac:picMk id="3" creationId="{79191FA4-6AA3-84F4-3FF1-6F685ACAF708}"/>
          </ac:picMkLst>
        </pc:picChg>
        <pc:picChg chg="add del">
          <ac:chgData name="Vanipenta, Venkata Ravamma" userId="0b7e97f4-48ad-4d21-be07-9caa3603a62e" providerId="ADAL" clId="{5FBEBD81-C6BC-441E-8118-73588123ECB0}" dt="2023-10-18T12:17:55.909" v="50" actId="478"/>
          <ac:picMkLst>
            <pc:docMk/>
            <pc:sldMk cId="1279823427" sldId="269"/>
            <ac:picMk id="5" creationId="{CDFE689C-8158-8CAE-3027-A9ECF5522D7E}"/>
          </ac:picMkLst>
        </pc:picChg>
        <pc:picChg chg="add mod">
          <ac:chgData name="Vanipenta, Venkata Ravamma" userId="0b7e97f4-48ad-4d21-be07-9caa3603a62e" providerId="ADAL" clId="{5FBEBD81-C6BC-441E-8118-73588123ECB0}" dt="2023-10-18T13:09:59.379" v="104" actId="26606"/>
          <ac:picMkLst>
            <pc:docMk/>
            <pc:sldMk cId="1279823427" sldId="269"/>
            <ac:picMk id="7" creationId="{8D7E975F-94AF-320D-F5E0-77C2B317833A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02.207" v="105" actId="26606"/>
        <pc:sldMkLst>
          <pc:docMk/>
          <pc:sldMk cId="3512931384" sldId="270"/>
        </pc:sldMkLst>
        <pc:spChg chg="add">
          <ac:chgData name="Vanipenta, Venkata Ravamma" userId="0b7e97f4-48ad-4d21-be07-9caa3603a62e" providerId="ADAL" clId="{5FBEBD81-C6BC-441E-8118-73588123ECB0}" dt="2023-10-18T13:10:02.207" v="105" actId="26606"/>
          <ac:spMkLst>
            <pc:docMk/>
            <pc:sldMk cId="3512931384" sldId="270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02.207" v="105" actId="26606"/>
          <ac:spMkLst>
            <pc:docMk/>
            <pc:sldMk cId="3512931384" sldId="270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02.207" v="105" actId="26606"/>
          <ac:spMkLst>
            <pc:docMk/>
            <pc:sldMk cId="3512931384" sldId="270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02.207" v="105" actId="26606"/>
          <ac:picMkLst>
            <pc:docMk/>
            <pc:sldMk cId="3512931384" sldId="270"/>
            <ac:picMk id="3" creationId="{388A130B-6780-B181-42D2-ABA466568312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1:25.477" v="124" actId="26606"/>
        <pc:sldMkLst>
          <pc:docMk/>
          <pc:sldMk cId="2850602459" sldId="271"/>
        </pc:sldMkLst>
        <pc:spChg chg="add">
          <ac:chgData name="Vanipenta, Venkata Ravamma" userId="0b7e97f4-48ad-4d21-be07-9caa3603a62e" providerId="ADAL" clId="{5FBEBD81-C6BC-441E-8118-73588123ECB0}" dt="2023-10-18T13:11:25.477" v="124" actId="26606"/>
          <ac:spMkLst>
            <pc:docMk/>
            <pc:sldMk cId="2850602459" sldId="271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1:25.477" v="124" actId="26606"/>
          <ac:spMkLst>
            <pc:docMk/>
            <pc:sldMk cId="2850602459" sldId="271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1:25.477" v="124" actId="26606"/>
          <ac:spMkLst>
            <pc:docMk/>
            <pc:sldMk cId="2850602459" sldId="271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1:25.477" v="124" actId="26606"/>
          <ac:picMkLst>
            <pc:docMk/>
            <pc:sldMk cId="2850602459" sldId="271"/>
            <ac:picMk id="3" creationId="{F128451D-107D-062A-A2F6-6381AF5D3CD4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1:19.580" v="123" actId="26606"/>
        <pc:sldMkLst>
          <pc:docMk/>
          <pc:sldMk cId="1094709668" sldId="272"/>
        </pc:sldMkLst>
        <pc:spChg chg="add">
          <ac:chgData name="Vanipenta, Venkata Ravamma" userId="0b7e97f4-48ad-4d21-be07-9caa3603a62e" providerId="ADAL" clId="{5FBEBD81-C6BC-441E-8118-73588123ECB0}" dt="2023-10-18T13:11:19.580" v="123" actId="26606"/>
          <ac:spMkLst>
            <pc:docMk/>
            <pc:sldMk cId="1094709668" sldId="272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1:19.580" v="123" actId="26606"/>
          <ac:spMkLst>
            <pc:docMk/>
            <pc:sldMk cId="1094709668" sldId="272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1:19.580" v="123" actId="26606"/>
          <ac:spMkLst>
            <pc:docMk/>
            <pc:sldMk cId="1094709668" sldId="272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1:19.580" v="123" actId="26606"/>
          <ac:picMkLst>
            <pc:docMk/>
            <pc:sldMk cId="1094709668" sldId="272"/>
            <ac:picMk id="3" creationId="{B002C933-8A92-B265-B025-5384B2C0E559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1:16.944" v="122" actId="26606"/>
        <pc:sldMkLst>
          <pc:docMk/>
          <pc:sldMk cId="3813268292" sldId="273"/>
        </pc:sldMkLst>
        <pc:spChg chg="add">
          <ac:chgData name="Vanipenta, Venkata Ravamma" userId="0b7e97f4-48ad-4d21-be07-9caa3603a62e" providerId="ADAL" clId="{5FBEBD81-C6BC-441E-8118-73588123ECB0}" dt="2023-10-18T13:11:16.944" v="122" actId="26606"/>
          <ac:spMkLst>
            <pc:docMk/>
            <pc:sldMk cId="3813268292" sldId="273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1:16.944" v="122" actId="26606"/>
          <ac:spMkLst>
            <pc:docMk/>
            <pc:sldMk cId="3813268292" sldId="273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1:16.944" v="122" actId="26606"/>
          <ac:spMkLst>
            <pc:docMk/>
            <pc:sldMk cId="3813268292" sldId="273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1:16.944" v="122" actId="26606"/>
          <ac:picMkLst>
            <pc:docMk/>
            <pc:sldMk cId="3813268292" sldId="273"/>
            <ac:picMk id="3" creationId="{843F6445-6497-C3FA-31AD-31DA753C6C4A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1:13.962" v="121" actId="26606"/>
        <pc:sldMkLst>
          <pc:docMk/>
          <pc:sldMk cId="328216527" sldId="274"/>
        </pc:sldMkLst>
        <pc:spChg chg="add">
          <ac:chgData name="Vanipenta, Venkata Ravamma" userId="0b7e97f4-48ad-4d21-be07-9caa3603a62e" providerId="ADAL" clId="{5FBEBD81-C6BC-441E-8118-73588123ECB0}" dt="2023-10-18T13:11:13.962" v="121" actId="26606"/>
          <ac:spMkLst>
            <pc:docMk/>
            <pc:sldMk cId="328216527" sldId="274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1:13.962" v="121" actId="26606"/>
          <ac:spMkLst>
            <pc:docMk/>
            <pc:sldMk cId="328216527" sldId="274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1:13.962" v="121" actId="26606"/>
          <ac:spMkLst>
            <pc:docMk/>
            <pc:sldMk cId="328216527" sldId="274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1:13.962" v="121" actId="26606"/>
          <ac:picMkLst>
            <pc:docMk/>
            <pc:sldMk cId="328216527" sldId="274"/>
            <ac:picMk id="3" creationId="{1331DC68-4C9B-0933-8F1E-1CD764B21B36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1:10.900" v="120" actId="26606"/>
        <pc:sldMkLst>
          <pc:docMk/>
          <pc:sldMk cId="2122293631" sldId="275"/>
        </pc:sldMkLst>
        <pc:spChg chg="add">
          <ac:chgData name="Vanipenta, Venkata Ravamma" userId="0b7e97f4-48ad-4d21-be07-9caa3603a62e" providerId="ADAL" clId="{5FBEBD81-C6BC-441E-8118-73588123ECB0}" dt="2023-10-18T13:11:10.900" v="120" actId="26606"/>
          <ac:spMkLst>
            <pc:docMk/>
            <pc:sldMk cId="2122293631" sldId="275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1:10.900" v="120" actId="26606"/>
          <ac:spMkLst>
            <pc:docMk/>
            <pc:sldMk cId="2122293631" sldId="275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1:10.900" v="120" actId="26606"/>
          <ac:spMkLst>
            <pc:docMk/>
            <pc:sldMk cId="2122293631" sldId="275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1:10.900" v="120" actId="26606"/>
          <ac:picMkLst>
            <pc:docMk/>
            <pc:sldMk cId="2122293631" sldId="275"/>
            <ac:picMk id="3" creationId="{70D9A43A-E999-ED42-D74B-69BE2A04C673}"/>
          </ac:picMkLst>
        </pc:picChg>
      </pc:sldChg>
      <pc:sldChg chg="addSp delSp modSp new mod setBg">
        <pc:chgData name="Vanipenta, Venkata Ravamma" userId="0b7e97f4-48ad-4d21-be07-9caa3603a62e" providerId="ADAL" clId="{5FBEBD81-C6BC-441E-8118-73588123ECB0}" dt="2023-10-18T13:09:56.551" v="103" actId="26606"/>
        <pc:sldMkLst>
          <pc:docMk/>
          <pc:sldMk cId="912109917" sldId="276"/>
        </pc:sldMkLst>
        <pc:spChg chg="add">
          <ac:chgData name="Vanipenta, Venkata Ravamma" userId="0b7e97f4-48ad-4d21-be07-9caa3603a62e" providerId="ADAL" clId="{5FBEBD81-C6BC-441E-8118-73588123ECB0}" dt="2023-10-18T13:09:56.551" v="103" actId="26606"/>
          <ac:spMkLst>
            <pc:docMk/>
            <pc:sldMk cId="912109917" sldId="276"/>
            <ac:spMk id="9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9:56.551" v="103" actId="26606"/>
          <ac:spMkLst>
            <pc:docMk/>
            <pc:sldMk cId="912109917" sldId="276"/>
            <ac:spMk id="11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9:56.551" v="103" actId="26606"/>
          <ac:spMkLst>
            <pc:docMk/>
            <pc:sldMk cId="912109917" sldId="276"/>
            <ac:spMk id="13" creationId="{6FA8F714-B9D8-488A-8CCA-E9948FF913A9}"/>
          </ac:spMkLst>
        </pc:spChg>
        <pc:picChg chg="add del mod">
          <ac:chgData name="Vanipenta, Venkata Ravamma" userId="0b7e97f4-48ad-4d21-be07-9caa3603a62e" providerId="ADAL" clId="{5FBEBD81-C6BC-441E-8118-73588123ECB0}" dt="2023-10-18T12:14:23.759" v="47" actId="478"/>
          <ac:picMkLst>
            <pc:docMk/>
            <pc:sldMk cId="912109917" sldId="276"/>
            <ac:picMk id="2" creationId="{46BE849B-CC07-4CC7-01CE-2DEBDBF0F90F}"/>
          </ac:picMkLst>
        </pc:picChg>
        <pc:picChg chg="add mod">
          <ac:chgData name="Vanipenta, Venkata Ravamma" userId="0b7e97f4-48ad-4d21-be07-9caa3603a62e" providerId="ADAL" clId="{5FBEBD81-C6BC-441E-8118-73588123ECB0}" dt="2023-10-18T13:09:56.551" v="103" actId="26606"/>
          <ac:picMkLst>
            <pc:docMk/>
            <pc:sldMk cId="912109917" sldId="276"/>
            <ac:picMk id="4" creationId="{2F7FAADD-77A3-9DF8-093C-99BD303B8D7B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09:04.948" v="101" actId="27614"/>
        <pc:sldMkLst>
          <pc:docMk/>
          <pc:sldMk cId="223500500" sldId="277"/>
        </pc:sldMkLst>
        <pc:spChg chg="add">
          <ac:chgData name="Vanipenta, Venkata Ravamma" userId="0b7e97f4-48ad-4d21-be07-9caa3603a62e" providerId="ADAL" clId="{5FBEBD81-C6BC-441E-8118-73588123ECB0}" dt="2023-10-18T13:09:02.952" v="100" actId="26606"/>
          <ac:spMkLst>
            <pc:docMk/>
            <pc:sldMk cId="223500500" sldId="277"/>
            <ac:spMk id="7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09:02.952" v="100" actId="26606"/>
          <ac:spMkLst>
            <pc:docMk/>
            <pc:sldMk cId="223500500" sldId="277"/>
            <ac:spMk id="9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09:02.952" v="100" actId="26606"/>
          <ac:spMkLst>
            <pc:docMk/>
            <pc:sldMk cId="223500500" sldId="277"/>
            <ac:spMk id="11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09:04.948" v="101" actId="27614"/>
          <ac:picMkLst>
            <pc:docMk/>
            <pc:sldMk cId="223500500" sldId="277"/>
            <ac:picMk id="2" creationId="{59A8DAD3-E100-9F20-5136-11D33AF84F0B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1:08.083" v="119" actId="26606"/>
        <pc:sldMkLst>
          <pc:docMk/>
          <pc:sldMk cId="1102283151" sldId="278"/>
        </pc:sldMkLst>
        <pc:spChg chg="add">
          <ac:chgData name="Vanipenta, Venkata Ravamma" userId="0b7e97f4-48ad-4d21-be07-9caa3603a62e" providerId="ADAL" clId="{5FBEBD81-C6BC-441E-8118-73588123ECB0}" dt="2023-10-18T13:11:08.083" v="119" actId="26606"/>
          <ac:spMkLst>
            <pc:docMk/>
            <pc:sldMk cId="1102283151" sldId="278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1:08.083" v="119" actId="26606"/>
          <ac:spMkLst>
            <pc:docMk/>
            <pc:sldMk cId="1102283151" sldId="278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1:08.083" v="119" actId="26606"/>
          <ac:spMkLst>
            <pc:docMk/>
            <pc:sldMk cId="1102283151" sldId="278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1:08.083" v="119" actId="26606"/>
          <ac:picMkLst>
            <pc:docMk/>
            <pc:sldMk cId="1102283151" sldId="278"/>
            <ac:picMk id="3" creationId="{42950AA5-E788-7A14-BDE7-8A8A3EEA8741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59.680" v="118" actId="26606"/>
        <pc:sldMkLst>
          <pc:docMk/>
          <pc:sldMk cId="2712340827" sldId="279"/>
        </pc:sldMkLst>
        <pc:spChg chg="add">
          <ac:chgData name="Vanipenta, Venkata Ravamma" userId="0b7e97f4-48ad-4d21-be07-9caa3603a62e" providerId="ADAL" clId="{5FBEBD81-C6BC-441E-8118-73588123ECB0}" dt="2023-10-18T13:10:59.680" v="118" actId="26606"/>
          <ac:spMkLst>
            <pc:docMk/>
            <pc:sldMk cId="2712340827" sldId="279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59.680" v="118" actId="26606"/>
          <ac:spMkLst>
            <pc:docMk/>
            <pc:sldMk cId="2712340827" sldId="279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59.680" v="118" actId="26606"/>
          <ac:spMkLst>
            <pc:docMk/>
            <pc:sldMk cId="2712340827" sldId="279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59.680" v="118" actId="26606"/>
          <ac:picMkLst>
            <pc:docMk/>
            <pc:sldMk cId="2712340827" sldId="279"/>
            <ac:picMk id="3" creationId="{B1B0756B-3C58-3A0A-F3BE-B96FD363E5C0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56.876" v="117" actId="26606"/>
        <pc:sldMkLst>
          <pc:docMk/>
          <pc:sldMk cId="3087948565" sldId="280"/>
        </pc:sldMkLst>
        <pc:spChg chg="add">
          <ac:chgData name="Vanipenta, Venkata Ravamma" userId="0b7e97f4-48ad-4d21-be07-9caa3603a62e" providerId="ADAL" clId="{5FBEBD81-C6BC-441E-8118-73588123ECB0}" dt="2023-10-18T13:10:56.876" v="117" actId="26606"/>
          <ac:spMkLst>
            <pc:docMk/>
            <pc:sldMk cId="3087948565" sldId="280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56.876" v="117" actId="26606"/>
          <ac:spMkLst>
            <pc:docMk/>
            <pc:sldMk cId="3087948565" sldId="280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56.876" v="117" actId="26606"/>
          <ac:spMkLst>
            <pc:docMk/>
            <pc:sldMk cId="3087948565" sldId="280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56.876" v="117" actId="26606"/>
          <ac:picMkLst>
            <pc:docMk/>
            <pc:sldMk cId="3087948565" sldId="280"/>
            <ac:picMk id="3" creationId="{7A00B869-A691-3890-4530-8232A8E0DC3A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52.965" v="116" actId="27614"/>
        <pc:sldMkLst>
          <pc:docMk/>
          <pc:sldMk cId="388383167" sldId="281"/>
        </pc:sldMkLst>
        <pc:spChg chg="add">
          <ac:chgData name="Vanipenta, Venkata Ravamma" userId="0b7e97f4-48ad-4d21-be07-9caa3603a62e" providerId="ADAL" clId="{5FBEBD81-C6BC-441E-8118-73588123ECB0}" dt="2023-10-18T13:10:48.248" v="115" actId="26606"/>
          <ac:spMkLst>
            <pc:docMk/>
            <pc:sldMk cId="388383167" sldId="281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48.248" v="115" actId="26606"/>
          <ac:spMkLst>
            <pc:docMk/>
            <pc:sldMk cId="388383167" sldId="281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48.248" v="115" actId="26606"/>
          <ac:spMkLst>
            <pc:docMk/>
            <pc:sldMk cId="388383167" sldId="281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52.965" v="116" actId="27614"/>
          <ac:picMkLst>
            <pc:docMk/>
            <pc:sldMk cId="388383167" sldId="281"/>
            <ac:picMk id="3" creationId="{F4406410-195D-2528-5607-09986C05FB6F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45.149" v="114" actId="26606"/>
        <pc:sldMkLst>
          <pc:docMk/>
          <pc:sldMk cId="1039228203" sldId="282"/>
        </pc:sldMkLst>
        <pc:spChg chg="add">
          <ac:chgData name="Vanipenta, Venkata Ravamma" userId="0b7e97f4-48ad-4d21-be07-9caa3603a62e" providerId="ADAL" clId="{5FBEBD81-C6BC-441E-8118-73588123ECB0}" dt="2023-10-18T13:10:45.149" v="114" actId="26606"/>
          <ac:spMkLst>
            <pc:docMk/>
            <pc:sldMk cId="1039228203" sldId="282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45.149" v="114" actId="26606"/>
          <ac:spMkLst>
            <pc:docMk/>
            <pc:sldMk cId="1039228203" sldId="282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45.149" v="114" actId="26606"/>
          <ac:spMkLst>
            <pc:docMk/>
            <pc:sldMk cId="1039228203" sldId="282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45.149" v="114" actId="26606"/>
          <ac:picMkLst>
            <pc:docMk/>
            <pc:sldMk cId="1039228203" sldId="282"/>
            <ac:picMk id="3" creationId="{DC282EFE-13C8-1DDB-61C3-7735F82AEB01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41.564" v="113" actId="27614"/>
        <pc:sldMkLst>
          <pc:docMk/>
          <pc:sldMk cId="3740550052" sldId="283"/>
        </pc:sldMkLst>
        <pc:spChg chg="add">
          <ac:chgData name="Vanipenta, Venkata Ravamma" userId="0b7e97f4-48ad-4d21-be07-9caa3603a62e" providerId="ADAL" clId="{5FBEBD81-C6BC-441E-8118-73588123ECB0}" dt="2023-10-18T13:10:36.799" v="112" actId="26606"/>
          <ac:spMkLst>
            <pc:docMk/>
            <pc:sldMk cId="3740550052" sldId="283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36.799" v="112" actId="26606"/>
          <ac:spMkLst>
            <pc:docMk/>
            <pc:sldMk cId="3740550052" sldId="283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36.799" v="112" actId="26606"/>
          <ac:spMkLst>
            <pc:docMk/>
            <pc:sldMk cId="3740550052" sldId="283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41.564" v="113" actId="27614"/>
          <ac:picMkLst>
            <pc:docMk/>
            <pc:sldMk cId="3740550052" sldId="283"/>
            <ac:picMk id="3" creationId="{BF9FE2AE-1840-2AB9-674B-AD3DB4D8608D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33.320" v="111" actId="26606"/>
        <pc:sldMkLst>
          <pc:docMk/>
          <pc:sldMk cId="2430549094" sldId="284"/>
        </pc:sldMkLst>
        <pc:spChg chg="add">
          <ac:chgData name="Vanipenta, Venkata Ravamma" userId="0b7e97f4-48ad-4d21-be07-9caa3603a62e" providerId="ADAL" clId="{5FBEBD81-C6BC-441E-8118-73588123ECB0}" dt="2023-10-18T13:10:33.320" v="111" actId="26606"/>
          <ac:spMkLst>
            <pc:docMk/>
            <pc:sldMk cId="2430549094" sldId="284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33.320" v="111" actId="26606"/>
          <ac:spMkLst>
            <pc:docMk/>
            <pc:sldMk cId="2430549094" sldId="284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33.320" v="111" actId="26606"/>
          <ac:spMkLst>
            <pc:docMk/>
            <pc:sldMk cId="2430549094" sldId="284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33.320" v="111" actId="26606"/>
          <ac:picMkLst>
            <pc:docMk/>
            <pc:sldMk cId="2430549094" sldId="284"/>
            <ac:picMk id="3" creationId="{02A6A811-DD54-42F0-7566-B95CDEEB956E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30.436" v="110" actId="26606"/>
        <pc:sldMkLst>
          <pc:docMk/>
          <pc:sldMk cId="3883156808" sldId="285"/>
        </pc:sldMkLst>
        <pc:spChg chg="add">
          <ac:chgData name="Vanipenta, Venkata Ravamma" userId="0b7e97f4-48ad-4d21-be07-9caa3603a62e" providerId="ADAL" clId="{5FBEBD81-C6BC-441E-8118-73588123ECB0}" dt="2023-10-18T13:10:30.436" v="110" actId="26606"/>
          <ac:spMkLst>
            <pc:docMk/>
            <pc:sldMk cId="3883156808" sldId="285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30.436" v="110" actId="26606"/>
          <ac:spMkLst>
            <pc:docMk/>
            <pc:sldMk cId="3883156808" sldId="285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30.436" v="110" actId="26606"/>
          <ac:spMkLst>
            <pc:docMk/>
            <pc:sldMk cId="3883156808" sldId="285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30.436" v="110" actId="26606"/>
          <ac:picMkLst>
            <pc:docMk/>
            <pc:sldMk cId="3883156808" sldId="285"/>
            <ac:picMk id="3" creationId="{F2CF98E1-B361-AEE5-030C-3F059F4A6EDF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27.716" v="109" actId="26606"/>
        <pc:sldMkLst>
          <pc:docMk/>
          <pc:sldMk cId="634318076" sldId="286"/>
        </pc:sldMkLst>
        <pc:spChg chg="add">
          <ac:chgData name="Vanipenta, Venkata Ravamma" userId="0b7e97f4-48ad-4d21-be07-9caa3603a62e" providerId="ADAL" clId="{5FBEBD81-C6BC-441E-8118-73588123ECB0}" dt="2023-10-18T13:10:27.716" v="109" actId="26606"/>
          <ac:spMkLst>
            <pc:docMk/>
            <pc:sldMk cId="634318076" sldId="286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27.716" v="109" actId="26606"/>
          <ac:spMkLst>
            <pc:docMk/>
            <pc:sldMk cId="634318076" sldId="286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27.716" v="109" actId="26606"/>
          <ac:spMkLst>
            <pc:docMk/>
            <pc:sldMk cId="634318076" sldId="286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27.716" v="109" actId="26606"/>
          <ac:picMkLst>
            <pc:docMk/>
            <pc:sldMk cId="634318076" sldId="286"/>
            <ac:picMk id="3" creationId="{F8DB9218-AB6B-AB8C-6538-150B55F11AB5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25.076" v="108" actId="26606"/>
        <pc:sldMkLst>
          <pc:docMk/>
          <pc:sldMk cId="252552019" sldId="287"/>
        </pc:sldMkLst>
        <pc:spChg chg="add">
          <ac:chgData name="Vanipenta, Venkata Ravamma" userId="0b7e97f4-48ad-4d21-be07-9caa3603a62e" providerId="ADAL" clId="{5FBEBD81-C6BC-441E-8118-73588123ECB0}" dt="2023-10-18T13:10:25.076" v="108" actId="26606"/>
          <ac:spMkLst>
            <pc:docMk/>
            <pc:sldMk cId="252552019" sldId="287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25.076" v="108" actId="26606"/>
          <ac:spMkLst>
            <pc:docMk/>
            <pc:sldMk cId="252552019" sldId="287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25.076" v="108" actId="26606"/>
          <ac:spMkLst>
            <pc:docMk/>
            <pc:sldMk cId="252552019" sldId="287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25.076" v="108" actId="26606"/>
          <ac:picMkLst>
            <pc:docMk/>
            <pc:sldMk cId="252552019" sldId="287"/>
            <ac:picMk id="3" creationId="{FA8AEA6E-7590-3B08-55C1-66DB3D81CAD1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18.681" v="106" actId="26606"/>
        <pc:sldMkLst>
          <pc:docMk/>
          <pc:sldMk cId="3222315030" sldId="288"/>
        </pc:sldMkLst>
        <pc:spChg chg="add">
          <ac:chgData name="Vanipenta, Venkata Ravamma" userId="0b7e97f4-48ad-4d21-be07-9caa3603a62e" providerId="ADAL" clId="{5FBEBD81-C6BC-441E-8118-73588123ECB0}" dt="2023-10-18T13:10:18.681" v="106" actId="26606"/>
          <ac:spMkLst>
            <pc:docMk/>
            <pc:sldMk cId="3222315030" sldId="288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18.681" v="106" actId="26606"/>
          <ac:spMkLst>
            <pc:docMk/>
            <pc:sldMk cId="3222315030" sldId="288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18.681" v="106" actId="26606"/>
          <ac:spMkLst>
            <pc:docMk/>
            <pc:sldMk cId="3222315030" sldId="288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18.681" v="106" actId="26606"/>
          <ac:picMkLst>
            <pc:docMk/>
            <pc:sldMk cId="3222315030" sldId="288"/>
            <ac:picMk id="3" creationId="{80C50CAA-5058-8AEE-3A68-06C4C054D4CB}"/>
          </ac:picMkLst>
        </pc:picChg>
      </pc:sldChg>
      <pc:sldChg chg="addSp modSp new mod setBg">
        <pc:chgData name="Vanipenta, Venkata Ravamma" userId="0b7e97f4-48ad-4d21-be07-9caa3603a62e" providerId="ADAL" clId="{5FBEBD81-C6BC-441E-8118-73588123ECB0}" dt="2023-10-18T13:10:22.174" v="107" actId="26606"/>
        <pc:sldMkLst>
          <pc:docMk/>
          <pc:sldMk cId="2641627000" sldId="289"/>
        </pc:sldMkLst>
        <pc:spChg chg="add">
          <ac:chgData name="Vanipenta, Venkata Ravamma" userId="0b7e97f4-48ad-4d21-be07-9caa3603a62e" providerId="ADAL" clId="{5FBEBD81-C6BC-441E-8118-73588123ECB0}" dt="2023-10-18T13:10:22.174" v="107" actId="26606"/>
          <ac:spMkLst>
            <pc:docMk/>
            <pc:sldMk cId="2641627000" sldId="289"/>
            <ac:spMk id="8" creationId="{B9FF99BD-075F-4761-A995-6FC574BD25EA}"/>
          </ac:spMkLst>
        </pc:spChg>
        <pc:spChg chg="add">
          <ac:chgData name="Vanipenta, Venkata Ravamma" userId="0b7e97f4-48ad-4d21-be07-9caa3603a62e" providerId="ADAL" clId="{5FBEBD81-C6BC-441E-8118-73588123ECB0}" dt="2023-10-18T13:10:22.174" v="107" actId="26606"/>
          <ac:spMkLst>
            <pc:docMk/>
            <pc:sldMk cId="2641627000" sldId="289"/>
            <ac:spMk id="10" creationId="{A7B21A54-9BA3-4EA9-B460-5A829ADD9051}"/>
          </ac:spMkLst>
        </pc:spChg>
        <pc:spChg chg="add">
          <ac:chgData name="Vanipenta, Venkata Ravamma" userId="0b7e97f4-48ad-4d21-be07-9caa3603a62e" providerId="ADAL" clId="{5FBEBD81-C6BC-441E-8118-73588123ECB0}" dt="2023-10-18T13:10:22.174" v="107" actId="26606"/>
          <ac:spMkLst>
            <pc:docMk/>
            <pc:sldMk cId="2641627000" sldId="289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5FBEBD81-C6BC-441E-8118-73588123ECB0}" dt="2023-10-18T13:10:22.174" v="107" actId="26606"/>
          <ac:picMkLst>
            <pc:docMk/>
            <pc:sldMk cId="2641627000" sldId="289"/>
            <ac:picMk id="3" creationId="{629E3759-8D73-99D7-9B84-E32A92D0FAD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F0D0-218C-E555-34AA-0B1DC4A6A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C803C-8275-7A3C-F387-6E000EA86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6AAFA-DC6A-B2C6-6747-A8825D16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76AF0-D7BB-8DAD-B874-3BF438D9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EE8A2-B2C0-A065-F411-12E2A4DE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3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B328-2F95-88B3-3398-4D536552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73EDC-F03F-A019-6B83-418B071E2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A3459-FE8D-1BF0-9A77-AC017604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A168C-AF78-596A-6AF7-288BB705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9F216-67E3-E2E4-6AEA-9A6E63B1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68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79CC3-8780-9C0F-EA74-1977C69D9D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06D6E-046D-2A58-D057-7E469DE3C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C659F-0734-83AD-75D4-2BCE91672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ED905-42AF-FA1E-C114-B55267363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84A3A-95AE-5934-A63A-FBF93B95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60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5B22-7FE3-8B48-8635-BF84208D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246E1-FDF2-8EAD-7A39-06A29F06C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B692F-9802-932B-51E3-C9E47394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8A38-2000-EF6A-7471-F9239CE4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E42BE-ADC7-10E2-5293-18669775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84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C37F-7665-0E47-7EDC-578B8D39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45C09-D482-A2D8-3E7E-0B3E05B5C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7B9A7-0955-4A7A-FA34-D03FD8244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E8AA-0A16-A360-0056-ECAE8EE2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EE44-F6E7-B050-F229-0864B588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69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4A3E9-16F9-0EE1-7807-86A42FD9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0D1BB-56D7-C3C7-3E9A-0EE547BF3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CB54A-914A-C09E-0F16-EDB0E1FB6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D2571-277D-CDE7-18AE-808BEC08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05980-3C7D-7B44-04D1-3A6466DE2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239D4-8BB4-117A-26FE-0A9519D3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20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B0E8-8202-4F35-4FFA-A579C5E5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32473-3415-0D29-5B6E-BE6C5FCE4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0B154-9670-386A-CD62-A0573011E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ED69D-7FFE-3565-1642-38F29F7BF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174DF-E586-C156-2C2F-E4D7418A94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4913A-6D8D-4FCF-B8A2-D2947F01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CC448-5A63-003D-88A4-B24FBE40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497E90-EDED-A22A-0B09-567890A9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62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5630-C75F-46F9-2C27-B1E6BC1F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E0274-4917-9267-B278-7C99C664F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2B01A-1709-6090-1352-486C0E1C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8C3C5-44FD-7BE2-25B4-E9D5C364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08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11A1C-EA1D-413D-F872-78599021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70105-09F8-B88A-760D-B90D0AB6E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A423E-460F-ECDE-3B1B-23D4E6D5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77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E798-BC9C-79AB-C33C-0F0276B5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011B-6775-D6E4-3CF4-A58025405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2E1C1-B14C-590A-4EF1-BAEB8E1A2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819B2-EF7F-8BF4-45FD-A0C94F53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D20A2-0EEA-5BA9-D3D3-7D06A236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8B596-99DA-DD5B-DAEF-2E8C2702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96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A729-204D-3C5A-76BB-0F098CFD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6637C-37A6-2795-A669-1133AE910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BCED1-DF93-F958-5B0A-ED929777D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2A4DB-507A-5CC3-27E6-8C3A79A6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C0168-D3F8-D9EA-1617-C6498D4A1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61E67-9B0F-3CB4-6B84-C8407231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75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4B4A2A-662C-64E0-DD0E-9EA3CB57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D7D63-4C51-9BD6-DA77-088AEA6A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26FED-8DE6-21B4-04C6-FE885EB50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33F31-EE2D-4EBB-8756-3902F5DE8DB7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B20D8-B088-E541-9776-DA1F2D516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4C673-ECA8-04BF-F9D3-0D9AD81BD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A5A02-D563-4EAE-8434-EB37A92E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92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7F4F3-B513-5DBB-C268-025A4453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821322"/>
            <a:ext cx="9951041" cy="32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61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8849F-BA3A-F736-A01D-112DACBBF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24" y="1123527"/>
            <a:ext cx="78047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0A70D-9369-B078-BB29-5840101A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274" y="1123527"/>
            <a:ext cx="56674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8D027-C7A8-3374-FDEF-15268701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95" y="1123527"/>
            <a:ext cx="716700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6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9A8DAD3-E100-9F20-5136-11D33AF8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28" y="1123527"/>
            <a:ext cx="568493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6EB46-02F1-1AF0-81FC-52C78869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037" y="1123527"/>
            <a:ext cx="757992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FAADD-77A3-9DF8-093C-99BD303B8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58" y="1123527"/>
            <a:ext cx="736767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09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E975F-94AF-320D-F5E0-77C2B317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92" y="1123527"/>
            <a:ext cx="662561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23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A130B-6780-B181-42D2-ABA46656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721811"/>
            <a:ext cx="9951041" cy="34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3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8451D-107D-062A-A2F6-6381AF5D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634740"/>
            <a:ext cx="9951041" cy="35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02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C933-8A92-B265-B025-5384B2C0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020342"/>
            <a:ext cx="9951041" cy="28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0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93823-4CE9-D5A0-B7CC-15923B4A3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45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F6445-6497-C3FA-31AD-31DA753C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675" y="1123527"/>
            <a:ext cx="695064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6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1DC68-4C9B-0933-8F1E-1CD764B2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49" y="1123527"/>
            <a:ext cx="742709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9A43A-E999-ED42-D74B-69BE2A04C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42" y="1123527"/>
            <a:ext cx="692451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93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50AA5-E788-7A14-BDE7-8A8A3EEA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00" y="1123527"/>
            <a:ext cx="990279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83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0756B-3C58-3A0A-F3BE-B96FD363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24" y="1123527"/>
            <a:ext cx="78047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4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0B869-A691-3890-4530-8232A8E0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45" y="1123527"/>
            <a:ext cx="868830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48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406410-195D-2528-5607-09986C05F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26" y="1123527"/>
            <a:ext cx="944574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82EFE-13C8-1DDB-61C3-7735F82A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91" y="1123527"/>
            <a:ext cx="852741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F9FE2AE-1840-2AB9-674B-AD3DB4D8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42" y="1123527"/>
            <a:ext cx="692451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5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6A811-DD54-42F0-7566-B95CDEEB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45" y="1123527"/>
            <a:ext cx="868830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4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F69DA-3250-3C14-E796-9E47D2C7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211821"/>
            <a:ext cx="9951041" cy="44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54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F98E1-B361-AEE5-030C-3F059F4A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54" y="1123527"/>
            <a:ext cx="6847286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6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B9218-AB6B-AB8C-6538-150B55F1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385963"/>
            <a:ext cx="9951041" cy="407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18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AEA6E-7590-3B08-55C1-66DB3D81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512" y="1123527"/>
            <a:ext cx="697697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E3759-8D73-99D7-9B84-E32A92D0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95" y="1123527"/>
            <a:ext cx="716700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27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50CAA-5058-8AEE-3A68-06C4C054D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40" y="1123527"/>
            <a:ext cx="818631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1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01A96-14F1-78CF-6A9C-46514BF6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86943"/>
            <a:ext cx="9951041" cy="44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69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316D2-50A7-E824-6447-5B1C49FD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846200"/>
            <a:ext cx="9951041" cy="315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27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93D3B-5719-CD71-915E-94CE8D371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609862"/>
            <a:ext cx="9951041" cy="363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9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B6C0E-4132-902D-4599-FBEDE428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572545"/>
            <a:ext cx="9951041" cy="37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51D06-4D25-E836-99FC-652F742C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18" y="1123527"/>
            <a:ext cx="773915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747A7-4563-49BF-B0CB-9ACA41F4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31" y="1123527"/>
            <a:ext cx="959333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Vanipenta, Venkata Ravamma</dc:creator>
  <cp:lastModifiedBy>Vanipenta, Venkata Ravamma</cp:lastModifiedBy>
  <cp:revision>1</cp:revision>
  <dcterms:created xsi:type="dcterms:W3CDTF">2023-10-18T11:47:30Z</dcterms:created>
  <dcterms:modified xsi:type="dcterms:W3CDTF">2023-10-18T13:11:26Z</dcterms:modified>
</cp:coreProperties>
</file>